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410"/>
  </p:normalViewPr>
  <p:slideViewPr>
    <p:cSldViewPr snapToGrid="0" snapToObjects="1">
      <p:cViewPr varScale="1">
        <p:scale>
          <a:sx n="82" d="100"/>
          <a:sy n="82" d="100"/>
        </p:scale>
        <p:origin x="10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73CBD-9B5D-BF4B-A9D6-B0A2F3314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A45C9-6F90-B34F-9044-021103EE7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2150-FA95-C442-AEC5-1C873510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536EF-557A-CE47-871D-42606E1C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26475-E8D1-1042-B5CC-527173B8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1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5D09-5128-044C-9EDE-8EB64330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D8625-4B9B-7B44-80D8-639D9A17B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E75A3-46BA-9644-ACFE-039AD58C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2956-FA56-6041-A582-B0E941254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DBBE8-DF19-D340-AD22-DF532837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9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59172-2B16-BA48-9E5F-5455F3657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CABA4-D17B-F947-BC55-44C3EEE7D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D2FA0-761B-3A4D-BA6E-7CBC8FD1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51848-2EC5-1846-BB36-9AFCE5037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59A0-BA6F-7C4E-AA42-0A7126EE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9E2E-5887-4A47-B8B7-C43F9FFF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04CD-40E1-EB42-855B-2B9AFDD8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06E8B-E88C-814C-984B-0A934F10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1A794-3DC9-2240-9A39-85D72D62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3007B-3B8D-994E-B880-1E46B466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2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72C1-0D05-2E4F-B62E-C4B41695B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B6952-88CA-8044-A60F-2C5859B6D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33CC1-A0EA-A74B-A243-FEE21875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A4C2E-0CDA-D14D-9660-63B85639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728EC-4510-1D4A-A3CE-13DE00CC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1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ABB7-7A36-2645-AB0B-5019F4C0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5B0D7-158E-6246-B064-D23C32123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9B694-ACDF-D44E-8DA3-ADA33D607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DFC87-5FBA-B147-9511-7A700A0B8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310EE-F435-934D-9687-48D3C3EC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A9553-5DAF-1D40-937F-EEA9A7A8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9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42751-9B6A-254E-87D6-0175825C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4A598-3780-B44F-AA0C-1212C5D73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A21AD-6C45-D441-8E68-AD538FB69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DB8689-6A6C-2A48-8653-EF17F4115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AB52A-008D-BE47-88BE-22313A4A4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352DE8-0B97-0243-A2DC-8740712B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CE00C-C248-C845-9652-58B1D95B1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6EF57-245C-0E46-8E70-4A698416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677F6-3701-2C49-9CB2-68AF9124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58E78-7B81-974E-BE8B-DAC96E56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B2154-D82D-E447-91EF-ED7879FB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C7195-AFD5-D741-A7A1-03F25D5A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3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E9E939-0D61-5948-8B72-FE8497D9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7253C-D11C-3848-BBEB-63F4404A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B0E63-63AC-B846-B226-1E62DA5A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8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456F-1456-B04C-AD59-DB3DB3D4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2A16-C058-7B43-BC3C-E0D8158C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D8E62-FA5B-BD47-9670-ED52B1B98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43446-FD1E-614C-8A03-77F856C3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D4DFF-45C9-5B40-A768-76BF00B9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7841A-24D0-6644-B6FE-1F66C39F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7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B87B-920C-734B-9594-65710389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DFAC8-0D9E-ED47-9DB8-037693294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B13EF-E650-A240-86A3-F4D9C9F87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1EA08-D649-8143-8964-F19F9F31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97241-9F30-B140-ABB1-83CE97D5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7E05D-2267-6548-BC6A-6FDF030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F9FC1-EEF4-074F-B19A-B2D073EB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689B7-4AE8-0D45-AE74-49B2FE3BF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1A92A-9A4D-0A4A-806C-0C69F7911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B44C7-EB83-674F-9DCC-5744C77FC031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51BB7-6380-7D43-A23C-EA6EF16DB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476C1-3CDD-E047-91DB-7C0CFD6CC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A9BCC-CBEA-D948-AAB6-54EBDB4C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PnL1Tmjsos&amp;list=PLiUNNAkFV6090A_jo9hyMHpbPVOcAFnD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02E65-EEC4-9F48-91DD-84476C1AF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6E702-52BD-D440-B6CB-EF0350963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8C09-0193-8B4B-9001-DD68EEB8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Sketchup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C17BF-3667-BF48-AB0A-ECA7C9E95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https://www.youtube.com/watch?v=JPnL1Tmjsos&amp;list=PLiUNNAkFV6090A_jo9hyMHpbPVOcAFnDb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0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Sketchup Links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Wade-Jaimes (kswade)</dc:creator>
  <cp:lastModifiedBy>Katie Wade-Jaimes (kswade)</cp:lastModifiedBy>
  <cp:revision>1</cp:revision>
  <dcterms:created xsi:type="dcterms:W3CDTF">2019-06-14T13:34:19Z</dcterms:created>
  <dcterms:modified xsi:type="dcterms:W3CDTF">2019-06-14T13:34:46Z</dcterms:modified>
</cp:coreProperties>
</file>